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5" r:id="rId3"/>
    <p:sldId id="257" r:id="rId4"/>
    <p:sldId id="258" r:id="rId5"/>
    <p:sldId id="279" r:id="rId6"/>
    <p:sldId id="259" r:id="rId7"/>
    <p:sldId id="260" r:id="rId8"/>
    <p:sldId id="261" r:id="rId9"/>
    <p:sldId id="262" r:id="rId10"/>
    <p:sldId id="277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8" r:id="rId22"/>
    <p:sldId id="273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thy Tao" initials="TT" lastIdx="1" clrIdx="0">
    <p:extLst>
      <p:ext uri="{19B8F6BF-5375-455C-9EA6-DF929625EA0E}">
        <p15:presenceInfo xmlns:p15="http://schemas.microsoft.com/office/powerpoint/2012/main" userId="S::tkt@sfu.ca::e2ba3b8c-e24a-44d3-88e4-33628195e09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81434" autoAdjust="0"/>
  </p:normalViewPr>
  <p:slideViewPr>
    <p:cSldViewPr snapToGrid="0">
      <p:cViewPr varScale="1">
        <p:scale>
          <a:sx n="90" d="100"/>
          <a:sy n="90" d="100"/>
        </p:scale>
        <p:origin x="13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995D1-EB3D-4534-A5FD-0E2BBABAE71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E9D5A-4AF6-4AAA-87AA-D3F833C69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3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929A1-2975-4ED5-9F94-6F7371938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6436FC-C5C4-4A91-93C8-9C74C184C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D5E01-561F-4179-A46D-070275357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36EBC-CA74-4083-913E-263D58C42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3E5D7-DCA7-4F5C-816D-FD9F8EF22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8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228E2-A898-4C17-9982-7AEE0B6F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19D05-B31D-4444-B958-67E8CDA40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EBDA7-1D77-49D9-9BC4-B7474EF10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53017-263E-4427-BAA2-F1DC4FF1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26D8D-DC85-4E41-AC4D-AC74E30C2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36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91D42-956C-4367-A8DD-E6E7DC790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267DA-A889-4644-9152-AA9E6F6DD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12691-078F-4114-B734-8F6805771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2DCFD-886B-4C44-8986-CC27F7F70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E7EAA-CC7D-410C-A40B-51A8555A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3703-7CBE-4B8E-A657-663CF5521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A4E93-36F3-4B93-9CFA-57FF753889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E6B6D-2429-4AE4-8AB9-FBC3741B09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AE602-FC6E-46EA-AF2F-04B965A93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4FFC2-E28F-4851-96F3-9287B15DE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5C795-8FCF-4C43-82C7-2EFF891F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7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36EF0-0576-4925-A4C5-06184DA9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7C3CB-64E8-4942-BE32-FFE4921BF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563864-737A-467A-9F02-2D10F5C50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E458D-9BDE-483E-A349-317B73A2E5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85A65-BB63-43C3-ACFD-B2A1358210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74CF40-7D3E-4053-8766-6E5CCF66A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D1AE5B-8C5C-4914-A6D1-1A0832FE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BC68B7-3503-4948-A34B-FA6A6504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88B24-0B51-4973-B6C5-12EE601A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FFF74-8A2E-43A3-B12B-7F071565D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D76A5-D9AE-462F-A8A6-55B9E7464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F5086F-B6F7-4C3E-92F0-73CE07437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39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8F7DB-7811-4120-8B82-97FB7D9E9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6BBB24-D9A7-4A62-BD1A-3C5C320BD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6F560-5908-4C6B-98E6-CB856B9A0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48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0BF1D-0F5C-4BE4-86E8-71A853C75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99A81-E821-4DF0-8178-0A51E4C4A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5C517-3BCE-4DBF-8168-ADC03DB71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8E6C1A-79C9-4C1B-BB8A-5A9508AF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61EDA-D039-4D5F-9F41-057D59AF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4B1524-36AF-439D-916C-2A8F3537D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03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A0C6D-EC89-4C30-937C-BAF8F3528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306CCD-AD22-46D0-ABA8-F00253CAC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C4DAB-7F24-4D19-8694-DD8A6BE64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D4300-DC27-4113-A1FF-368FE3321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27A75-B24B-4163-BB22-B9559939C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5DD015-8F79-4D86-9114-D9379B914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9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7A027-5E16-4A97-A0DF-E739292EB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CDE4FA-31D4-47BC-9014-C2DCDD49D8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B8EC9-66C9-41D7-8775-5AEC2779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DD71E-6B6E-4D43-9BE1-DB4979FD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F49B6-38A2-47E7-91BE-033C8C1A6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2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00DB40-E8DF-4A9C-8500-E650529D8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9155E0-F049-4E00-B6BB-0F4170E3F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1ED2E-304C-4183-BD04-FC82DD66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12914-C3D4-46DC-A35B-3CF464515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075AD-BC5B-4569-BAF1-9977B34ED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80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15227F-8489-4E1A-8EAA-543BD2891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D8254-865F-4140-AEE6-C04DE4ED2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BC231-BBFE-44C5-AFB2-D6B2C86A1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AFD6A-FEFB-4B90-8A4B-F22672D3899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92575-F34C-4640-ACFF-78F9CF158C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E6EDB-02BC-43C5-9899-CA842ACB5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B9796-B469-4CD9-987B-6C643480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8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F7B6E-A685-4219-B7B7-9DE35CE856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Impact" panose="020B0806030902050204" pitchFamily="34" charset="0"/>
              </a:rPr>
              <a:t>EDUCATION PLANNER BC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595B0E-99FE-454E-938C-124B1BE504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70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F7B6E-A685-4219-B7B7-9DE35CE856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Impact" panose="020B0806030902050204" pitchFamily="34" charset="0"/>
              </a:rPr>
              <a:t>CREATE AN ACCOUNT</a:t>
            </a:r>
          </a:p>
        </p:txBody>
      </p:sp>
    </p:spTree>
    <p:extLst>
      <p:ext uri="{BB962C8B-B14F-4D97-AF65-F5344CB8AC3E}">
        <p14:creationId xmlns:p14="http://schemas.microsoft.com/office/powerpoint/2010/main" val="1545182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3A178-1EA0-4AFB-811C-F238A8BB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492875"/>
            <a:ext cx="10363200" cy="3857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On Desktop, https://www.educationplannerbc.ca/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E9CE6D6-8B7E-4D39-BA6E-E8D26C488AA5}"/>
              </a:ext>
            </a:extLst>
          </p:cNvPr>
          <p:cNvGrpSpPr/>
          <p:nvPr/>
        </p:nvGrpSpPr>
        <p:grpSpPr>
          <a:xfrm>
            <a:off x="1343025" y="766254"/>
            <a:ext cx="9505950" cy="5325491"/>
            <a:chOff x="161925" y="733425"/>
            <a:chExt cx="9505950" cy="532549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DF9C2F9-2B88-4DB3-932D-2BD744C7F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925" y="799084"/>
              <a:ext cx="9505950" cy="525983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FD02FA-5ACE-43A8-9D56-4C70AC5B724A}"/>
                </a:ext>
              </a:extLst>
            </p:cNvPr>
            <p:cNvSpPr/>
            <p:nvPr/>
          </p:nvSpPr>
          <p:spPr>
            <a:xfrm>
              <a:off x="8553450" y="733425"/>
              <a:ext cx="1009650" cy="3333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601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03125B-4489-49A7-8DDF-39E10D7B4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348340"/>
            <a:ext cx="10591800" cy="41613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3F4EFC-9B68-46D0-ACBD-8418D3C9B6F7}"/>
              </a:ext>
            </a:extLst>
          </p:cNvPr>
          <p:cNvSpPr/>
          <p:nvPr/>
        </p:nvSpPr>
        <p:spPr>
          <a:xfrm>
            <a:off x="4791074" y="4719129"/>
            <a:ext cx="1704975" cy="5196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74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3A178-1EA0-4AFB-811C-F238A8BB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492875"/>
            <a:ext cx="10363200" cy="3857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On Mobile, https://www.educationplannerbc.ca/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4D42B0-BE9C-4CCD-BDD4-A0196C0B1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16" y="528506"/>
            <a:ext cx="3398271" cy="51927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541B99-F267-4E37-BABE-93814C7B1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295" y="528505"/>
            <a:ext cx="3347704" cy="5192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506501-A467-47EA-8C24-B189794BF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7907" y="528505"/>
            <a:ext cx="3363747" cy="519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79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AF1669-7E24-4539-9898-977B02408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37" y="1271459"/>
            <a:ext cx="8102014" cy="4315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C84FE6-772A-421E-B48E-D74AB8BA7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994" y="682960"/>
            <a:ext cx="3476369" cy="54920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815B7C-6748-4D6A-8DA7-BF0F677A7AA6}"/>
              </a:ext>
            </a:extLst>
          </p:cNvPr>
          <p:cNvSpPr/>
          <p:nvPr/>
        </p:nvSpPr>
        <p:spPr>
          <a:xfrm>
            <a:off x="559003" y="3355306"/>
            <a:ext cx="3534826" cy="15941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01EDF8-9098-4715-9F86-F82A4426539D}"/>
              </a:ext>
            </a:extLst>
          </p:cNvPr>
          <p:cNvSpPr/>
          <p:nvPr/>
        </p:nvSpPr>
        <p:spPr>
          <a:xfrm>
            <a:off x="8830240" y="2659310"/>
            <a:ext cx="2881875" cy="595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C52A71-BEED-4E4A-9174-A8C5B2C8EC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96"/>
          <a:stretch/>
        </p:blipFill>
        <p:spPr>
          <a:xfrm>
            <a:off x="0" y="1301932"/>
            <a:ext cx="5819772" cy="4184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7EA73E-3415-4CC7-A870-2262B48B1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9773" y="1137918"/>
            <a:ext cx="6372226" cy="45129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A3F1570-2DE3-476E-8A38-A37F0C239A54}"/>
              </a:ext>
            </a:extLst>
          </p:cNvPr>
          <p:cNvSpPr/>
          <p:nvPr/>
        </p:nvSpPr>
        <p:spPr>
          <a:xfrm>
            <a:off x="5953124" y="4538154"/>
            <a:ext cx="3848101" cy="6720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952E4F-88CF-49BC-8DF6-D0F1F1423624}"/>
              </a:ext>
            </a:extLst>
          </p:cNvPr>
          <p:cNvSpPr/>
          <p:nvPr/>
        </p:nvSpPr>
        <p:spPr>
          <a:xfrm>
            <a:off x="10848975" y="5227025"/>
            <a:ext cx="1114425" cy="4930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92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3E65F3-3BA4-4A20-82BE-C05EEDAD2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521" y="2266788"/>
            <a:ext cx="6858957" cy="232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6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C41798-C669-4855-A967-F957ADCDF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670" y="1105967"/>
            <a:ext cx="10692660" cy="464606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0D63239-ED6C-4521-A02E-D27B4A155693}"/>
              </a:ext>
            </a:extLst>
          </p:cNvPr>
          <p:cNvSpPr/>
          <p:nvPr/>
        </p:nvSpPr>
        <p:spPr>
          <a:xfrm>
            <a:off x="3676650" y="3326352"/>
            <a:ext cx="1800225" cy="2433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F7B6E-A685-4219-B7B7-9DE35CE856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olidFill>
                  <a:srgbClr val="C00000"/>
                </a:solidFill>
                <a:latin typeface="Impact" panose="020B0806030902050204" pitchFamily="34" charset="0"/>
              </a:rPr>
              <a:t>CREATE YOUR PROFILE</a:t>
            </a:r>
            <a:endParaRPr lang="en-US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123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000C69-0013-477D-9E15-1FAE3CC56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024" y="647700"/>
            <a:ext cx="5139951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1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D15F62-9D5B-459C-AF1E-76910CD19BAD}"/>
              </a:ext>
            </a:extLst>
          </p:cNvPr>
          <p:cNvGrpSpPr/>
          <p:nvPr/>
        </p:nvGrpSpPr>
        <p:grpSpPr>
          <a:xfrm>
            <a:off x="240334" y="1166380"/>
            <a:ext cx="6949031" cy="4525239"/>
            <a:chOff x="1590962" y="495300"/>
            <a:chExt cx="9010076" cy="58674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B46AE2D-DC05-4845-A970-A80D66FEA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0962" y="495300"/>
              <a:ext cx="9010076" cy="58674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942336-2FBC-4C37-B34D-4A380B7360C0}"/>
                </a:ext>
              </a:extLst>
            </p:cNvPr>
            <p:cNvSpPr/>
            <p:nvPr/>
          </p:nvSpPr>
          <p:spPr>
            <a:xfrm>
              <a:off x="3848100" y="2002376"/>
              <a:ext cx="1419225" cy="51222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E983493-3FC7-4D4E-8F5A-9E223D559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717" y="1066692"/>
            <a:ext cx="3070030" cy="47246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1B3CCD-F6DB-47F2-A5CD-6EEFA4A19E24}"/>
              </a:ext>
            </a:extLst>
          </p:cNvPr>
          <p:cNvSpPr/>
          <p:nvPr/>
        </p:nvSpPr>
        <p:spPr>
          <a:xfrm>
            <a:off x="8176769" y="2078442"/>
            <a:ext cx="778584" cy="7402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07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7C4D3B-28B8-4FB6-9C6F-7D10AFB7D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55"/>
            <a:ext cx="6123699" cy="6115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7705FB-53E3-4565-92D0-99E70802E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699" y="196755"/>
            <a:ext cx="5953125" cy="624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41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683336-CFF9-4BF4-A50B-F8A0630A7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374785"/>
            <a:ext cx="6048375" cy="61084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B04B22-D83E-489B-9C05-EDCF93853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1085957"/>
            <a:ext cx="6048375" cy="457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70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206C1E-7C8D-4514-8289-3510A51B0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732" y="285311"/>
            <a:ext cx="6706536" cy="62873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DFD535-EB2A-40EB-9537-ED2B2021C2F5}"/>
              </a:ext>
            </a:extLst>
          </p:cNvPr>
          <p:cNvSpPr/>
          <p:nvPr/>
        </p:nvSpPr>
        <p:spPr>
          <a:xfrm>
            <a:off x="3076576" y="1878551"/>
            <a:ext cx="6200774" cy="18171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56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1DD821-D9C8-4E87-9B07-61646F407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2" t="1268" r="2936" b="1584"/>
          <a:stretch/>
        </p:blipFill>
        <p:spPr>
          <a:xfrm>
            <a:off x="1695451" y="809623"/>
            <a:ext cx="3581400" cy="5838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67D9C7-113E-4F54-B878-44068A02CC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2" t="1268" r="2108" b="1584"/>
          <a:stretch/>
        </p:blipFill>
        <p:spPr>
          <a:xfrm>
            <a:off x="6496050" y="809623"/>
            <a:ext cx="3914776" cy="58388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F23853-2028-473A-9BC6-67C8D939DD76}"/>
              </a:ext>
            </a:extLst>
          </p:cNvPr>
          <p:cNvSpPr/>
          <p:nvPr/>
        </p:nvSpPr>
        <p:spPr>
          <a:xfrm>
            <a:off x="1695451" y="3564476"/>
            <a:ext cx="3581400" cy="5598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9799B0-E56D-4601-AECC-E3CE0CE857B3}"/>
              </a:ext>
            </a:extLst>
          </p:cNvPr>
          <p:cNvSpPr/>
          <p:nvPr/>
        </p:nvSpPr>
        <p:spPr>
          <a:xfrm>
            <a:off x="6496050" y="3284551"/>
            <a:ext cx="3914776" cy="5598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87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7B6B8C-FAA7-4C39-AFB8-398D5BAE4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03" y="1237977"/>
            <a:ext cx="6763694" cy="39057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298212-24EB-4CF2-9CCE-15C0F467E184}"/>
              </a:ext>
            </a:extLst>
          </p:cNvPr>
          <p:cNvSpPr/>
          <p:nvPr/>
        </p:nvSpPr>
        <p:spPr>
          <a:xfrm>
            <a:off x="581025" y="4362451"/>
            <a:ext cx="3933825" cy="266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F835CB-0BCB-4AD4-87D0-E5A559DF36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7" t="1085" r="3884" b="1661"/>
          <a:stretch/>
        </p:blipFill>
        <p:spPr>
          <a:xfrm>
            <a:off x="7429972" y="723763"/>
            <a:ext cx="3553624" cy="54104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0BA5448-3BB8-470C-B6CB-200CB64B41BA}"/>
              </a:ext>
            </a:extLst>
          </p:cNvPr>
          <p:cNvSpPr/>
          <p:nvPr/>
        </p:nvSpPr>
        <p:spPr>
          <a:xfrm>
            <a:off x="7429973" y="5124858"/>
            <a:ext cx="3047528" cy="6663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84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2997C5-E35C-435D-83B7-C1B41D3C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732" y="285311"/>
            <a:ext cx="6706536" cy="62873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51CC88-F174-4CAC-B2E1-AB52949F21BC}"/>
              </a:ext>
            </a:extLst>
          </p:cNvPr>
          <p:cNvSpPr/>
          <p:nvPr/>
        </p:nvSpPr>
        <p:spPr>
          <a:xfrm>
            <a:off x="3095626" y="4135976"/>
            <a:ext cx="6086474" cy="1579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32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D71583-F365-49F1-BD6A-B609CDF64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627" y="118598"/>
            <a:ext cx="4382112" cy="66207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3E5D9C-0B39-4E81-97FD-E7C06B4F9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783" y="118598"/>
            <a:ext cx="3525961" cy="66207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265F33-A613-4FEC-97F9-54E57B845435}"/>
              </a:ext>
            </a:extLst>
          </p:cNvPr>
          <p:cNvSpPr/>
          <p:nvPr/>
        </p:nvSpPr>
        <p:spPr>
          <a:xfrm>
            <a:off x="1356063" y="1449926"/>
            <a:ext cx="3581400" cy="5598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31CCB7-7DBB-4C4C-9023-5624BFA877E0}"/>
              </a:ext>
            </a:extLst>
          </p:cNvPr>
          <p:cNvSpPr/>
          <p:nvPr/>
        </p:nvSpPr>
        <p:spPr>
          <a:xfrm>
            <a:off x="6641346" y="1767950"/>
            <a:ext cx="4274304" cy="5598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433391-9874-4F02-9F25-3E45EA4F2319}"/>
              </a:ext>
            </a:extLst>
          </p:cNvPr>
          <p:cNvSpPr/>
          <p:nvPr/>
        </p:nvSpPr>
        <p:spPr>
          <a:xfrm>
            <a:off x="1383783" y="4113711"/>
            <a:ext cx="3454917" cy="22013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532E2F-869E-4238-ADC5-9186103A3F08}"/>
              </a:ext>
            </a:extLst>
          </p:cNvPr>
          <p:cNvSpPr/>
          <p:nvPr/>
        </p:nvSpPr>
        <p:spPr>
          <a:xfrm>
            <a:off x="6654384" y="5204869"/>
            <a:ext cx="2013366" cy="4339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89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1A06F3-772C-4F68-A73C-15F9C68D5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100" y="566338"/>
            <a:ext cx="6801799" cy="57253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0D0FB0-9F18-4BA7-95BE-29EEF6AD9F09}"/>
              </a:ext>
            </a:extLst>
          </p:cNvPr>
          <p:cNvSpPr/>
          <p:nvPr/>
        </p:nvSpPr>
        <p:spPr>
          <a:xfrm>
            <a:off x="8216484" y="5877968"/>
            <a:ext cx="1280415" cy="4339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33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F7B6E-A685-4219-B7B7-9DE35CE85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489" y="1235252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Impact" panose="020B0806030902050204" pitchFamily="34" charset="0"/>
              </a:rPr>
              <a:t>SIMON FRASER UNIVERSITY</a:t>
            </a:r>
          </a:p>
        </p:txBody>
      </p:sp>
    </p:spTree>
    <p:extLst>
      <p:ext uri="{BB962C8B-B14F-4D97-AF65-F5344CB8AC3E}">
        <p14:creationId xmlns:p14="http://schemas.microsoft.com/office/powerpoint/2010/main" val="3010741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BF407F3-46E1-4976-A54D-B8F0E72B506C}"/>
              </a:ext>
            </a:extLst>
          </p:cNvPr>
          <p:cNvGrpSpPr/>
          <p:nvPr/>
        </p:nvGrpSpPr>
        <p:grpSpPr>
          <a:xfrm>
            <a:off x="1427675" y="341851"/>
            <a:ext cx="3723194" cy="6174297"/>
            <a:chOff x="4028261" y="0"/>
            <a:chExt cx="4135477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C2955FF-40C0-4D7B-B141-8F4CE3BDB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28261" y="0"/>
              <a:ext cx="4135477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69357AA-B1CB-42A1-9361-EDA06BEA9ECA}"/>
                </a:ext>
              </a:extLst>
            </p:cNvPr>
            <p:cNvSpPr/>
            <p:nvPr/>
          </p:nvSpPr>
          <p:spPr>
            <a:xfrm>
              <a:off x="4263609" y="6173243"/>
              <a:ext cx="1860966" cy="5228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C15FB9A-C3CC-4E0D-87DA-8ED52910C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020" y="465400"/>
            <a:ext cx="3723194" cy="59271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E2A795-9E17-4C31-86E6-908300B56A03}"/>
              </a:ext>
            </a:extLst>
          </p:cNvPr>
          <p:cNvSpPr/>
          <p:nvPr/>
        </p:nvSpPr>
        <p:spPr>
          <a:xfrm>
            <a:off x="7077025" y="2939414"/>
            <a:ext cx="3090432" cy="6091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86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A526F4-8324-4363-ACA1-AC46D4E49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85" y="720101"/>
            <a:ext cx="5547370" cy="54177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F56AF9-D992-427E-9FF6-0D1D4C5C7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4901" y="634417"/>
            <a:ext cx="3445573" cy="558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27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9AD8A4-060A-4D4D-B8F2-4FB13F581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425" y="409179"/>
            <a:ext cx="4780758" cy="6039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6A506D-F4AC-42A3-9A94-31B742B7F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202" y="379487"/>
            <a:ext cx="3539540" cy="609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69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3615</TotalTime>
  <Words>34</Words>
  <Application>Microsoft Office PowerPoint</Application>
  <PresentationFormat>Widescreen</PresentationFormat>
  <Paragraphs>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Impact</vt:lpstr>
      <vt:lpstr>Office Theme</vt:lpstr>
      <vt:lpstr>EDUCATION PLANNER BC</vt:lpstr>
      <vt:lpstr>CREATE AN ACCOUNT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CREATE YOUR 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SIMON FRASER UNIVERSITY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EPBC Screenshots</dc:title>
  <dc:creator>Timothy Tao</dc:creator>
  <cp:lastModifiedBy>Korilea Soltys</cp:lastModifiedBy>
  <cp:revision>21</cp:revision>
  <dcterms:created xsi:type="dcterms:W3CDTF">2024-08-09T17:07:45Z</dcterms:created>
  <dcterms:modified xsi:type="dcterms:W3CDTF">2026-10-15T14:36:44Z</dcterms:modified>
</cp:coreProperties>
</file>